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1"/>
            <a:ext cx="8229599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0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1"/>
            <a:ext cx="853439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18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9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33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0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65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1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613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2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147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4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42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15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629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4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1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1"/>
            <a:ext cx="8610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1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8686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33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2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13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3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65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599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889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88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762999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41626"/>
            <a:ext cx="8915399" cy="3940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0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7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391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98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966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2019-10-07T04:12:25Z</dcterms:modified>
</cp:coreProperties>
</file>